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V&#304;DEO\VID_20230926_135724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V&#304;DEO\VID_20230926_141130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V&#304;DEO\VID_20230926_141536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V&#304;DEO\VID_20230926_143329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V&#304;DEO\VID_20230926_143429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V&#304;DEO\VID_20230926_143818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V&#304;DEO\VID_20230926_150127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81000" y="2204865"/>
            <a:ext cx="8458200" cy="1728191"/>
          </a:xfrm>
        </p:spPr>
        <p:txBody>
          <a:bodyPr/>
          <a:lstStyle/>
          <a:p>
            <a:pPr algn="ctr"/>
            <a:r>
              <a:rPr lang="tr-TR" dirty="0" smtClean="0"/>
              <a:t>HAPPY LANGUAGE DAY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sz="4800" dirty="0" smtClean="0"/>
              <a:t>THANKS FOR WATCHING</a:t>
            </a:r>
            <a:endParaRPr lang="tr-TR" sz="4800" dirty="0"/>
          </a:p>
        </p:txBody>
      </p:sp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WEATHER CONDITIONS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BULGARIA</a:t>
            </a:r>
            <a:endParaRPr lang="tr-TR" dirty="0"/>
          </a:p>
        </p:txBody>
      </p:sp>
      <p:pic>
        <p:nvPicPr>
          <p:cNvPr id="4" name="VID_20230926_135724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340768"/>
            <a:ext cx="8064896" cy="5328592"/>
          </a:xfrm>
          <a:prstGeom prst="rect">
            <a:avLst/>
          </a:prstGeom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ROMANIA</a:t>
            </a:r>
            <a:endParaRPr lang="tr-TR" dirty="0"/>
          </a:p>
        </p:txBody>
      </p:sp>
      <p:pic>
        <p:nvPicPr>
          <p:cNvPr id="4" name="VID_20230926_14113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484784"/>
            <a:ext cx="8352928" cy="5040560"/>
          </a:xfrm>
          <a:prstGeom prst="rect">
            <a:avLst/>
          </a:prstGeom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NETHERLANDS</a:t>
            </a:r>
            <a:endParaRPr lang="tr-TR" dirty="0"/>
          </a:p>
        </p:txBody>
      </p:sp>
      <p:pic>
        <p:nvPicPr>
          <p:cNvPr id="4" name="VID_20230926_141536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8424936" cy="5112568"/>
          </a:xfrm>
          <a:prstGeom prst="rect">
            <a:avLst/>
          </a:prstGeom>
        </p:spPr>
      </p:pic>
    </p:spTree>
  </p:cSld>
  <p:clrMapOvr>
    <a:masterClrMapping/>
  </p:clrMapOvr>
  <p:transition advTm="9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RUSSIA </a:t>
            </a:r>
            <a:endParaRPr lang="tr-TR" dirty="0"/>
          </a:p>
        </p:txBody>
      </p:sp>
      <p:pic>
        <p:nvPicPr>
          <p:cNvPr id="4" name="VID_20230926_143329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8496944" cy="5040560"/>
          </a:xfrm>
          <a:prstGeom prst="rect">
            <a:avLst/>
          </a:prstGeom>
        </p:spPr>
      </p:pic>
    </p:spTree>
  </p:cSld>
  <p:clrMapOvr>
    <a:masterClrMapping/>
  </p:clrMapOvr>
  <p:transition advTm="8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SWEDEN</a:t>
            </a:r>
            <a:endParaRPr lang="tr-TR" dirty="0"/>
          </a:p>
        </p:txBody>
      </p:sp>
      <p:pic>
        <p:nvPicPr>
          <p:cNvPr id="4" name="VID_20230926_143429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556792"/>
            <a:ext cx="8712968" cy="5112568"/>
          </a:xfrm>
          <a:prstGeom prst="rect">
            <a:avLst/>
          </a:prstGeom>
        </p:spPr>
      </p:pic>
    </p:spTree>
  </p:cSld>
  <p:clrMapOvr>
    <a:masterClrMapping/>
  </p:clrMapOvr>
  <p:transition advTm="8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POLAND</a:t>
            </a:r>
            <a:endParaRPr lang="tr-TR" dirty="0"/>
          </a:p>
        </p:txBody>
      </p:sp>
      <p:pic>
        <p:nvPicPr>
          <p:cNvPr id="4" name="VID_20230926_143818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8424936" cy="5112568"/>
          </a:xfrm>
          <a:prstGeom prst="rect">
            <a:avLst/>
          </a:prstGeom>
        </p:spPr>
      </p:pic>
    </p:spTree>
  </p:cSld>
  <p:clrMapOvr>
    <a:masterClrMapping/>
  </p:clrMapOvr>
  <p:transition advTm="1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FINLAND</a:t>
            </a:r>
            <a:endParaRPr lang="tr-TR" dirty="0"/>
          </a:p>
        </p:txBody>
      </p:sp>
      <p:pic>
        <p:nvPicPr>
          <p:cNvPr id="4" name="VID_20230926_150127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8424936" cy="5112568"/>
          </a:xfrm>
          <a:prstGeom prst="rect">
            <a:avLst/>
          </a:prstGeom>
        </p:spPr>
      </p:pic>
    </p:spTree>
  </p:cSld>
  <p:clrMapOvr>
    <a:masterClrMapping/>
  </p:clrMapOvr>
  <p:transition advClick="0" advTm="1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15</Words>
  <Application>Microsoft Office PowerPoint</Application>
  <PresentationFormat>Ekran Gösterisi (4:3)</PresentationFormat>
  <Paragraphs>12</Paragraphs>
  <Slides>10</Slides>
  <Notes>0</Notes>
  <HiddenSlides>0</HiddenSlides>
  <MMClips>7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Gezinti</vt:lpstr>
      <vt:lpstr>HAPPY LANGUAGE DAY</vt:lpstr>
      <vt:lpstr>WEATHER CONDITIONS</vt:lpstr>
      <vt:lpstr>BULGARIA</vt:lpstr>
      <vt:lpstr>ROMANIA</vt:lpstr>
      <vt:lpstr>NETHERLANDS</vt:lpstr>
      <vt:lpstr>RUSSIA </vt:lpstr>
      <vt:lpstr>SWEDEN</vt:lpstr>
      <vt:lpstr>POLAND</vt:lpstr>
      <vt:lpstr>FINLAND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LANGUAGE DAY</dc:title>
  <dc:creator>mahmut erden</dc:creator>
  <cp:lastModifiedBy>90507</cp:lastModifiedBy>
  <cp:revision>3</cp:revision>
  <dcterms:created xsi:type="dcterms:W3CDTF">2023-09-27T08:38:24Z</dcterms:created>
  <dcterms:modified xsi:type="dcterms:W3CDTF">2023-09-27T09:00:30Z</dcterms:modified>
</cp:coreProperties>
</file>